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3" r:id="rId17"/>
    <p:sldId id="272" r:id="rId18"/>
    <p:sldId id="274" r:id="rId19"/>
    <p:sldId id="275" r:id="rId20"/>
    <p:sldId id="276" r:id="rId21"/>
    <p:sldId id="277" r:id="rId22"/>
    <p:sldId id="281" r:id="rId23"/>
    <p:sldId id="283" r:id="rId24"/>
    <p:sldId id="278" r:id="rId25"/>
    <p:sldId id="279" r:id="rId26"/>
    <p:sldId id="284" r:id="rId27"/>
    <p:sldId id="282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97"/>
    <p:restoredTop sz="94726"/>
  </p:normalViewPr>
  <p:slideViewPr>
    <p:cSldViewPr snapToGrid="0">
      <p:cViewPr varScale="1">
        <p:scale>
          <a:sx n="117" d="100"/>
          <a:sy n="117" d="100"/>
        </p:scale>
        <p:origin x="9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7548319-7D08-BF49-BAEA-1AD10E4EB8DE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75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8319-7D08-BF49-BAEA-1AD10E4EB8DE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1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8319-7D08-BF49-BAEA-1AD10E4EB8DE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23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8319-7D08-BF49-BAEA-1AD10E4EB8DE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14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7548319-7D08-BF49-BAEA-1AD10E4EB8DE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322474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8319-7D08-BF49-BAEA-1AD10E4EB8DE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22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8319-7D08-BF49-BAEA-1AD10E4EB8DE}" type="datetimeFigureOut">
              <a:rPr lang="en-US" smtClean="0"/>
              <a:t>1/9/24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94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8319-7D08-BF49-BAEA-1AD10E4EB8DE}" type="datetimeFigureOut">
              <a:rPr lang="en-US" smtClean="0"/>
              <a:t>1/9/24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5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8319-7D08-BF49-BAEA-1AD10E4EB8DE}" type="datetimeFigureOut">
              <a:rPr lang="en-US" smtClean="0"/>
              <a:t>1/9/24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6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7548319-7D08-BF49-BAEA-1AD10E4EB8DE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9054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37548319-7D08-BF49-BAEA-1AD10E4EB8DE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2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7548319-7D08-BF49-BAEA-1AD10E4EB8DE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4EF111-BD27-F349-9240-7A368CCA4ED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588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73477-FD97-423F-EBB3-3A5CC36936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Natural Language, Complexity, and Similarity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E55300-4B4A-751A-D2D3-AA9CE54361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Prof. Sebastián Vallejo Vera</a:t>
            </a:r>
          </a:p>
        </p:txBody>
      </p:sp>
    </p:spTree>
    <p:extLst>
      <p:ext uri="{BB962C8B-B14F-4D97-AF65-F5344CB8AC3E}">
        <p14:creationId xmlns:p14="http://schemas.microsoft.com/office/powerpoint/2010/main" val="2290699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77DD3-E05C-B0BE-8D9D-5EDC0EEB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Character-level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C03C3-4A94-FA50-5534-D7962AA74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 1: By the professor’s standards, the weather in Ontario during the Winter term is miserable. </a:t>
            </a:r>
          </a:p>
          <a:p>
            <a:r>
              <a:rPr lang="en-US" dirty="0"/>
              <a:t>Document 2: By the professor’s high standards, the weather in London during the Winter term is depressive. 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i="1" dirty="0" err="1"/>
              <a:t>Levenshtein</a:t>
            </a:r>
            <a:r>
              <a:rPr lang="en-US" dirty="0"/>
              <a:t> distance counts the number of deletions, insertions and substitutions necessary to turn b into a: 20</a:t>
            </a:r>
          </a:p>
          <a:p>
            <a:r>
              <a:rPr lang="en-US" dirty="0"/>
              <a:t>The </a:t>
            </a:r>
            <a:r>
              <a:rPr lang="en-US" i="1" dirty="0" err="1"/>
              <a:t>Jaro</a:t>
            </a:r>
            <a:r>
              <a:rPr lang="en-US" dirty="0"/>
              <a:t> distance is a number between 0 (exact match) and 1 (completely dissimilar) measuring dissimilarity between strings: 0.18</a:t>
            </a:r>
          </a:p>
        </p:txBody>
      </p:sp>
    </p:spTree>
    <p:extLst>
      <p:ext uri="{BB962C8B-B14F-4D97-AF65-F5344CB8AC3E}">
        <p14:creationId xmlns:p14="http://schemas.microsoft.com/office/powerpoint/2010/main" val="227404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7AEC-29F1-FD19-F81C-704AD9FB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FE9C4-A41D-0ECB-BE9C-170BD876F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Ok, Sebastián, you know some names… when will I ever use this? </a:t>
            </a:r>
          </a:p>
        </p:txBody>
      </p:sp>
    </p:spTree>
    <p:extLst>
      <p:ext uri="{BB962C8B-B14F-4D97-AF65-F5344CB8AC3E}">
        <p14:creationId xmlns:p14="http://schemas.microsoft.com/office/powerpoint/2010/main" val="236136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A655A-3933-D520-5687-3FB42218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Character-level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5CCA3-F8BF-8DFD-D65B-EDBDC7EAA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uses:</a:t>
            </a:r>
          </a:p>
          <a:p>
            <a:pPr lvl="1"/>
            <a:r>
              <a:rPr lang="en-US" dirty="0"/>
              <a:t>Fuzzy set matching that can also be used in…</a:t>
            </a:r>
          </a:p>
          <a:p>
            <a:pPr lvl="1"/>
            <a:r>
              <a:rPr lang="en-US" dirty="0"/>
              <a:t>Substantive research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58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81B97AE-F1AF-FAB7-2990-48A23199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335" y="901277"/>
            <a:ext cx="10587330" cy="505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196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CED0058-5913-0CF1-1EB7-5C6DBEFB6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7116" y="796343"/>
            <a:ext cx="7917767" cy="526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7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4C6FFF2C-E78A-7217-6369-C1A9EA25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9350" y="796343"/>
            <a:ext cx="9573300" cy="526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900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1EC1599-07C8-C414-0485-1C611A16C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7783" y="796343"/>
            <a:ext cx="8596433" cy="526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935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211D-D639-144F-5B93-239E7586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Token-level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601E-D74C-A7AE-6C4B-7669411E2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similar are these three documents?</a:t>
            </a:r>
          </a:p>
          <a:p>
            <a:endParaRPr lang="en-US" dirty="0"/>
          </a:p>
          <a:p>
            <a:pPr lvl="1"/>
            <a:r>
              <a:rPr lang="en-US" dirty="0"/>
              <a:t>Document 1: By the professor’s standards, the weather in Ontario during the Winter term is miserable. </a:t>
            </a:r>
          </a:p>
          <a:p>
            <a:pPr lvl="1"/>
            <a:r>
              <a:rPr lang="en-US" dirty="0"/>
              <a:t>Document 2: By the professor’s high standards, the weather in London during the Winter term is depressive.  </a:t>
            </a:r>
          </a:p>
          <a:p>
            <a:pPr lvl="1"/>
            <a:r>
              <a:rPr lang="en-US" dirty="0"/>
              <a:t>Document 3: The professor has strong evidence that the weather in London (Ontario) is miserable and depressive. 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245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A980-7349-51B5-CBD1-EFA48587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Token-level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90BA-6230-143F-8EE0-42840DAC6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we just need to find an analysis that can be systematically carried out by a computer. </a:t>
            </a:r>
          </a:p>
          <a:p>
            <a:r>
              <a:rPr lang="en-US" dirty="0"/>
              <a:t>Let’s think about our documents as matrices: document-feature matrices (DFM). </a:t>
            </a:r>
          </a:p>
        </p:txBody>
      </p:sp>
    </p:spTree>
    <p:extLst>
      <p:ext uri="{BB962C8B-B14F-4D97-AF65-F5344CB8AC3E}">
        <p14:creationId xmlns:p14="http://schemas.microsoft.com/office/powerpoint/2010/main" val="2964879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9C212B-C347-85D8-CA28-FDAD4E451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35" y="2396737"/>
            <a:ext cx="10587330" cy="2064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2CA174-A83C-D7F2-771C-9856AFE2717A}"/>
              </a:ext>
            </a:extLst>
          </p:cNvPr>
          <p:cNvSpPr txBox="1"/>
          <p:nvPr/>
        </p:nvSpPr>
        <p:spPr>
          <a:xfrm>
            <a:off x="7790935" y="5832388"/>
            <a:ext cx="371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* Note how I have removed </a:t>
            </a:r>
            <a:r>
              <a:rPr lang="en-US" i="1" dirty="0" err="1">
                <a:latin typeface="Garamond" panose="02020404030301010803" pitchFamily="18" charset="0"/>
              </a:rPr>
              <a:t>stopwords</a:t>
            </a:r>
            <a:r>
              <a:rPr lang="en-US" dirty="0">
                <a:latin typeface="Garamond" panose="02020404030301010803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1742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1C65A-FC0F-E42E-C70A-E517B908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B5F91-E743-51B2-F43F-BC86AF908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our unit of analysis has been </a:t>
            </a:r>
            <a:r>
              <a:rPr lang="en-US" dirty="0">
                <a:solidFill>
                  <a:schemeClr val="accent2"/>
                </a:solidFill>
              </a:rPr>
              <a:t>the token</a:t>
            </a:r>
            <a:r>
              <a:rPr lang="en-US" dirty="0"/>
              <a:t>.</a:t>
            </a:r>
          </a:p>
          <a:p>
            <a:r>
              <a:rPr lang="en-US" dirty="0"/>
              <a:t>We have counted tokens (i.e., frequency analysis) and counted specific tokens (i.e., dictionary-based techniques). </a:t>
            </a:r>
          </a:p>
        </p:txBody>
      </p:sp>
    </p:spTree>
    <p:extLst>
      <p:ext uri="{BB962C8B-B14F-4D97-AF65-F5344CB8AC3E}">
        <p14:creationId xmlns:p14="http://schemas.microsoft.com/office/powerpoint/2010/main" val="1020316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7C0670-34F9-8074-86A8-BC8870950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956" y="796343"/>
            <a:ext cx="4844088" cy="5265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23C001-15F9-2183-D4BD-B810E87DC0D2}"/>
              </a:ext>
            </a:extLst>
          </p:cNvPr>
          <p:cNvSpPr txBox="1"/>
          <p:nvPr/>
        </p:nvSpPr>
        <p:spPr>
          <a:xfrm rot="19545157">
            <a:off x="768863" y="3240961"/>
            <a:ext cx="2316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Garamond" panose="02020404030301010803" pitchFamily="18" charset="0"/>
              </a:rPr>
              <a:t>Transposed!</a:t>
            </a:r>
          </a:p>
        </p:txBody>
      </p:sp>
    </p:spTree>
    <p:extLst>
      <p:ext uri="{BB962C8B-B14F-4D97-AF65-F5344CB8AC3E}">
        <p14:creationId xmlns:p14="http://schemas.microsoft.com/office/powerpoint/2010/main" val="1195221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44D03-B2EB-2861-BEDD-8CF9E1B2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Token-level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2503A-AAD6-C55F-C5AA-D857B1FE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it is just a matter of computing a distance metric. For example:</a:t>
            </a:r>
          </a:p>
          <a:p>
            <a:pPr lvl="1"/>
            <a:r>
              <a:rPr lang="en-US" dirty="0"/>
              <a:t>Correlation: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6372A-177F-3E1B-208C-6B510AC49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45" y="3626708"/>
            <a:ext cx="4889500" cy="142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92A63-B2C9-524B-2645-685F9FCFB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2" y="3252058"/>
            <a:ext cx="36449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46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44D03-B2EB-2861-BEDD-8CF9E1B2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Token-level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2503A-AAD6-C55F-C5AA-D857B1FE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it is just a matter of computing a distance metric. For example:</a:t>
            </a:r>
          </a:p>
          <a:p>
            <a:pPr lvl="1"/>
            <a:r>
              <a:rPr lang="en-US" dirty="0"/>
              <a:t>Cosine similarity: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F09D1-A439-02D2-E479-5A9A0B9E1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86" y="3429000"/>
            <a:ext cx="5372100" cy="151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DE098-9A45-6961-E4EC-3A05A2F8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083" y="3614179"/>
            <a:ext cx="38227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70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44D03-B2EB-2861-BEDD-8CF9E1B2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Token-level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2503A-AAD6-C55F-C5AA-D857B1FE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it is just a matter of computing a distance metric. For example:</a:t>
            </a:r>
          </a:p>
          <a:p>
            <a:pPr lvl="1"/>
            <a:r>
              <a:rPr lang="en-US" dirty="0"/>
              <a:t>Jaccard similarity: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AD1D0-9C44-F6E5-05BF-042ABF864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184" y="3245643"/>
            <a:ext cx="5283200" cy="1511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E3E5A8-5842-E192-3716-D0755BCEF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729" y="2960891"/>
            <a:ext cx="2926661" cy="20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73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44D03-B2EB-2861-BEDD-8CF9E1B2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Token-level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2503A-AAD6-C55F-C5AA-D857B1FE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it is just a matter of computing a distance metric. For example:</a:t>
            </a:r>
          </a:p>
          <a:p>
            <a:pPr lvl="1"/>
            <a:r>
              <a:rPr lang="en-US" dirty="0"/>
              <a:t>Manhattan distance: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0E020F-D6AA-7D98-46A4-03F263079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78" y="3575908"/>
            <a:ext cx="5283200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5C1931-54EB-08A7-E430-0210D087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22" y="4064858"/>
            <a:ext cx="4102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48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44D03-B2EB-2861-BEDD-8CF9E1B2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Token-level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2503A-AAD6-C55F-C5AA-D857B1FE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it is just a matter of computing a distance metric. For example:</a:t>
            </a:r>
          </a:p>
          <a:p>
            <a:pPr lvl="1"/>
            <a:r>
              <a:rPr lang="en-US" dirty="0"/>
              <a:t>Euclidean distance: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26C5CF-89CF-8DDD-9460-DEE8A4C46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22" y="3404458"/>
            <a:ext cx="3644900" cy="186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BC33D8-F5FD-8445-1721-89CF13A9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35" y="3575908"/>
            <a:ext cx="5283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87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7AEC-29F1-FD19-F81C-704AD9FB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FE9C4-A41D-0ECB-BE9C-170BD876F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Cool, but… how can we use this?</a:t>
            </a:r>
          </a:p>
        </p:txBody>
      </p:sp>
    </p:spTree>
    <p:extLst>
      <p:ext uri="{BB962C8B-B14F-4D97-AF65-F5344CB8AC3E}">
        <p14:creationId xmlns:p14="http://schemas.microsoft.com/office/powerpoint/2010/main" val="4066423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2AFD0-DF6C-3B5D-AD94-A59FF322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Token-level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B457F-F81A-BE77-F152-89A0CEA19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measurement of document similarity:</a:t>
            </a:r>
          </a:p>
        </p:txBody>
      </p:sp>
    </p:spTree>
    <p:extLst>
      <p:ext uri="{BB962C8B-B14F-4D97-AF65-F5344CB8AC3E}">
        <p14:creationId xmlns:p14="http://schemas.microsoft.com/office/powerpoint/2010/main" val="3281992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8D45D24-ECF3-CE18-9963-2EF1A9100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374928" y="796343"/>
            <a:ext cx="7442144" cy="526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612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6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C68E1C-1A73-F97C-23F7-2D3A289C1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5434" y="796343"/>
            <a:ext cx="9661131" cy="526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78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16EA-B4DD-E668-CDD0-7E55C7CA3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E0574-AABA-852C-E7F2-5A3C361DA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week, we will look at corpora and rather than targeting tokens (or concepts) we will:</a:t>
            </a:r>
          </a:p>
          <a:p>
            <a:pPr lvl="1"/>
            <a:r>
              <a:rPr lang="en-US" dirty="0"/>
              <a:t>Measure features of language</a:t>
            </a:r>
          </a:p>
          <a:p>
            <a:pPr lvl="1"/>
            <a:r>
              <a:rPr lang="en-US" dirty="0"/>
              <a:t>Allow comparison between texts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92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2AFD0-DF6C-3B5D-AD94-A59FF322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Token-level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B457F-F81A-BE77-F152-89A0CEA19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measurement of document similarity.</a:t>
            </a:r>
          </a:p>
          <a:p>
            <a:r>
              <a:rPr lang="en-US" dirty="0"/>
              <a:t>A clustering technique:</a:t>
            </a:r>
          </a:p>
          <a:p>
            <a:pPr lvl="1"/>
            <a:r>
              <a:rPr lang="en-US" dirty="0"/>
              <a:t>(we will explore more of these in future weeks). </a:t>
            </a:r>
          </a:p>
        </p:txBody>
      </p:sp>
    </p:spTree>
    <p:extLst>
      <p:ext uri="{BB962C8B-B14F-4D97-AF65-F5344CB8AC3E}">
        <p14:creationId xmlns:p14="http://schemas.microsoft.com/office/powerpoint/2010/main" val="1722253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4119-6B5C-786E-D701-9EA44348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A4106-8396-CB30-0DB8-965C1903E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document-level characteristic of text that we can compare is their complexity. </a:t>
            </a:r>
          </a:p>
        </p:txBody>
      </p:sp>
    </p:spTree>
    <p:extLst>
      <p:ext uri="{BB962C8B-B14F-4D97-AF65-F5344CB8AC3E}">
        <p14:creationId xmlns:p14="http://schemas.microsoft.com/office/powerpoint/2010/main" val="2627721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3FACDD4-99A6-9BA1-44BA-AD39364AE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116" y="796343"/>
            <a:ext cx="6305767" cy="526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372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35ED704-7B46-2371-9DA1-51B87391F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5" r="3636"/>
          <a:stretch/>
        </p:blipFill>
        <p:spPr bwMode="auto">
          <a:xfrm>
            <a:off x="802335" y="1152473"/>
            <a:ext cx="10587330" cy="455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576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36640BB-0B90-0F3F-8CDF-0DA84056B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4"/>
          <a:stretch/>
        </p:blipFill>
        <p:spPr bwMode="auto">
          <a:xfrm>
            <a:off x="3854085" y="796343"/>
            <a:ext cx="4483830" cy="526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821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D8B5-6713-D3D3-6226-87B9BB0D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3CD4A-C5A3-169D-6803-0C0ED777E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/>
          </a:p>
          <a:p>
            <a:r>
              <a:rPr lang="en-US"/>
              <a:t>Any </a:t>
            </a:r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2888465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19E01-6FFD-FED5-7804-FB5D254E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Final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9FBBE-98EB-E5A0-73BD-1D0D288CF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26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43E10B-CCEB-3DB9-17C9-998C7D9C8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17CAFC-0E1F-041D-4A95-164563174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choose a similarity measure?</a:t>
            </a:r>
          </a:p>
          <a:p>
            <a:r>
              <a:rPr lang="en-US" dirty="0"/>
              <a:t>Cross-lingual comparison?</a:t>
            </a:r>
          </a:p>
          <a:p>
            <a:r>
              <a:rPr lang="en-US" dirty="0"/>
              <a:t>How can we generate consistent (temporally/spatially) measures of text characteristics (like complexity)?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867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B8D4-D2F3-9461-4E4A-92A674A1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Texts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9EF98-7EB6-65DC-7777-74976CB7A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87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A9DD63-D158-2C99-5CB3-D5FB8A8C2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0AF38E-2D49-3675-05F6-C04C672E1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compare these two documents?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Document 1: By the professor’s standards, the weather in Ontario during the Winter term is miserable. </a:t>
            </a:r>
          </a:p>
          <a:p>
            <a:pPr lvl="1"/>
            <a:r>
              <a:rPr lang="en-US" dirty="0"/>
              <a:t>Document 2: By the professor’s high standards, the weather in London during the Winter term is depressive.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82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6159-9DC0-A343-7211-3E6684CD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72017-D2D6-0F48-778C-4BE908293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different ways to compare text, depending on the unit of analysis:</a:t>
            </a:r>
          </a:p>
          <a:p>
            <a:pPr lvl="1"/>
            <a:r>
              <a:rPr lang="en-US" dirty="0"/>
              <a:t>Character-level comparisons</a:t>
            </a:r>
          </a:p>
          <a:p>
            <a:pPr lvl="1"/>
            <a:r>
              <a:rPr lang="en-US" dirty="0"/>
              <a:t>Token-level comparisons</a:t>
            </a:r>
          </a:p>
        </p:txBody>
      </p:sp>
    </p:spTree>
    <p:extLst>
      <p:ext uri="{BB962C8B-B14F-4D97-AF65-F5344CB8AC3E}">
        <p14:creationId xmlns:p14="http://schemas.microsoft.com/office/powerpoint/2010/main" val="1660060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B25A-015B-BCBD-3DFD-2D93520B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Character-level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19B1C-AAEB-DA33-D9BB-6B988E0F1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Document 1: By the professor’s standards, the weather in Ontario during the Winter term is miserable. </a:t>
            </a:r>
          </a:p>
          <a:p>
            <a:r>
              <a:rPr lang="en-US" dirty="0"/>
              <a:t>Document 2: By the professor’s high standards, the weather in London during the Winter term is depressive.  </a:t>
            </a:r>
          </a:p>
          <a:p>
            <a:endParaRPr lang="en-US" dirty="0"/>
          </a:p>
          <a:p>
            <a:r>
              <a:rPr lang="en-US" dirty="0"/>
              <a:t>Longest common substring: ”The longest common substring is defined as the longest string that can be obtained by pairing characters from Document 1 and Document 2 while keeping the order of characters intact.” </a:t>
            </a:r>
          </a:p>
          <a:p>
            <a:r>
              <a:rPr lang="en-US" dirty="0"/>
              <a:t>Longest common substring distance: “The lcs-distance is defined as the number of unpaired characters. The distance is equivalent to the edit distance allowing only deletions and insertions, each with weight one.”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7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B25A-015B-BCBD-3DFD-2D93520B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Character-level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19B1C-AAEB-DA33-D9BB-6B988E0F1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 1: By the professor’s </a:t>
            </a:r>
            <a:r>
              <a:rPr lang="en-US" dirty="0">
                <a:solidFill>
                  <a:schemeClr val="accent2"/>
                </a:solidFill>
              </a:rPr>
              <a:t>standards, the weather in </a:t>
            </a:r>
            <a:r>
              <a:rPr lang="en-US" dirty="0"/>
              <a:t>Ontario during the Winter term is miserable. </a:t>
            </a:r>
          </a:p>
          <a:p>
            <a:r>
              <a:rPr lang="en-US" dirty="0"/>
              <a:t>Document 2: By the professor’s high </a:t>
            </a:r>
            <a:r>
              <a:rPr lang="en-US" dirty="0">
                <a:solidFill>
                  <a:schemeClr val="accent2"/>
                </a:solidFill>
              </a:rPr>
              <a:t>standards, the weather in </a:t>
            </a:r>
            <a:r>
              <a:rPr lang="en-US" dirty="0"/>
              <a:t>London during the Winter term is depressive.  </a:t>
            </a:r>
          </a:p>
          <a:p>
            <a:endParaRPr lang="en-US" dirty="0"/>
          </a:p>
          <a:p>
            <a:r>
              <a:rPr lang="en-US" dirty="0"/>
              <a:t>Longest common substring: 22</a:t>
            </a:r>
          </a:p>
          <a:p>
            <a:r>
              <a:rPr lang="en-US" dirty="0"/>
              <a:t>Longest common substring distance: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21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B25A-015B-BCBD-3DFD-2D93520B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Character-level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19B1C-AAEB-DA33-D9BB-6B988E0F1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 1: By the professor’s standards, the weather in Ontario during the Winter term is miserable. </a:t>
            </a:r>
          </a:p>
          <a:p>
            <a:r>
              <a:rPr lang="en-US" dirty="0"/>
              <a:t>Document 2: By the professor’s high standards, the weather in London during the Winter term is depressive.  </a:t>
            </a:r>
          </a:p>
          <a:p>
            <a:endParaRPr lang="en-US" dirty="0"/>
          </a:p>
          <a:p>
            <a:r>
              <a:rPr lang="en-US" dirty="0"/>
              <a:t>Longest common substring: 22</a:t>
            </a:r>
          </a:p>
          <a:p>
            <a:r>
              <a:rPr lang="en-US" dirty="0"/>
              <a:t>Longest common substring distance: how many characters we need to add/delete for </a:t>
            </a:r>
            <a:r>
              <a:rPr lang="en-US" i="1" dirty="0"/>
              <a:t>a=b.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818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{0E485437-9C64-634D-9FB8-65EB535908DD}tf10001071</Template>
  <TotalTime>271</TotalTime>
  <Words>794</Words>
  <Application>Microsoft Macintosh PowerPoint</Application>
  <PresentationFormat>Widescreen</PresentationFormat>
  <Paragraphs>90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Garamond</vt:lpstr>
      <vt:lpstr>Gill Sans MT</vt:lpstr>
      <vt:lpstr>Impact</vt:lpstr>
      <vt:lpstr>Badge</vt:lpstr>
      <vt:lpstr>Natural Language, Complexity, and Similarity</vt:lpstr>
      <vt:lpstr>PowerPoint Presentation</vt:lpstr>
      <vt:lpstr>PowerPoint Presentation</vt:lpstr>
      <vt:lpstr>Comparing Texts</vt:lpstr>
      <vt:lpstr>PowerPoint Presentation</vt:lpstr>
      <vt:lpstr>PowerPoint Presentation</vt:lpstr>
      <vt:lpstr>Character-level comparisons</vt:lpstr>
      <vt:lpstr>Character-level comparisons</vt:lpstr>
      <vt:lpstr>Character-level comparisons</vt:lpstr>
      <vt:lpstr>Character-level comparisons</vt:lpstr>
      <vt:lpstr>PowerPoint Presentation</vt:lpstr>
      <vt:lpstr>Character-level comparisons</vt:lpstr>
      <vt:lpstr>PowerPoint Presentation</vt:lpstr>
      <vt:lpstr>PowerPoint Presentation</vt:lpstr>
      <vt:lpstr>PowerPoint Presentation</vt:lpstr>
      <vt:lpstr>PowerPoint Presentation</vt:lpstr>
      <vt:lpstr>Token-level comparison</vt:lpstr>
      <vt:lpstr>Token-level comparison</vt:lpstr>
      <vt:lpstr>PowerPoint Presentation</vt:lpstr>
      <vt:lpstr>PowerPoint Presentation</vt:lpstr>
      <vt:lpstr>Token-level comparison</vt:lpstr>
      <vt:lpstr>Token-level comparison</vt:lpstr>
      <vt:lpstr>Token-level comparison</vt:lpstr>
      <vt:lpstr>Token-level comparison</vt:lpstr>
      <vt:lpstr>Token-level comparison</vt:lpstr>
      <vt:lpstr>PowerPoint Presentation</vt:lpstr>
      <vt:lpstr>Token-level comparison</vt:lpstr>
      <vt:lpstr>PowerPoint Presentation</vt:lpstr>
      <vt:lpstr>PowerPoint Presentation</vt:lpstr>
      <vt:lpstr>Token-level comparison</vt:lpstr>
      <vt:lpstr>Complexity</vt:lpstr>
      <vt:lpstr>PowerPoint Presentation</vt:lpstr>
      <vt:lpstr>PowerPoint Presentation</vt:lpstr>
      <vt:lpstr>PowerPoint Presentation</vt:lpstr>
      <vt:lpstr>PowerPoint Presentation</vt:lpstr>
      <vt:lpstr>Final Considerations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Language, Complexity, and Similarity</dc:title>
  <dc:creator>Sebastian Vallejo Vera</dc:creator>
  <cp:lastModifiedBy>Sebastian Vallejo Vera</cp:lastModifiedBy>
  <cp:revision>2</cp:revision>
  <dcterms:created xsi:type="dcterms:W3CDTF">2024-01-09T16:48:14Z</dcterms:created>
  <dcterms:modified xsi:type="dcterms:W3CDTF">2024-01-09T23:45:45Z</dcterms:modified>
</cp:coreProperties>
</file>